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30964188" cy="42484675"/>
  <p:notesSz cx="6742113" cy="9872663"/>
  <p:defaultTextStyle>
    <a:defPPr>
      <a:defRPr lang="fr-FR"/>
    </a:defPPr>
    <a:lvl1pPr algn="l" defTabSz="4339446" rtl="0" eaLnBrk="0" fontAlgn="base" hangingPunct="0">
      <a:spcBef>
        <a:spcPct val="0"/>
      </a:spcBef>
      <a:spcAft>
        <a:spcPct val="0"/>
      </a:spcAft>
      <a:defRPr sz="8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168129" indent="-1708657" algn="l" defTabSz="4339446" rtl="0" eaLnBrk="0" fontAlgn="base" hangingPunct="0">
      <a:spcBef>
        <a:spcPct val="0"/>
      </a:spcBef>
      <a:spcAft>
        <a:spcPct val="0"/>
      </a:spcAft>
      <a:defRPr sz="8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339446" indent="-3420505" algn="l" defTabSz="4339446" rtl="0" eaLnBrk="0" fontAlgn="base" hangingPunct="0">
      <a:spcBef>
        <a:spcPct val="0"/>
      </a:spcBef>
      <a:spcAft>
        <a:spcPct val="0"/>
      </a:spcAft>
      <a:defRPr sz="8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510766" indent="-5132353" algn="l" defTabSz="4339446" rtl="0" eaLnBrk="0" fontAlgn="base" hangingPunct="0">
      <a:spcBef>
        <a:spcPct val="0"/>
      </a:spcBef>
      <a:spcAft>
        <a:spcPct val="0"/>
      </a:spcAft>
      <a:defRPr sz="8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680489" indent="-6844200" algn="l" defTabSz="4339446" rtl="0" eaLnBrk="0" fontAlgn="base" hangingPunct="0">
      <a:spcBef>
        <a:spcPct val="0"/>
      </a:spcBef>
      <a:spcAft>
        <a:spcPct val="0"/>
      </a:spcAft>
      <a:defRPr sz="8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97354" algn="l" defTabSz="918941" rtl="0" eaLnBrk="1" latinLnBrk="0" hangingPunct="1">
      <a:defRPr sz="8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56825" algn="l" defTabSz="918941" rtl="0" eaLnBrk="1" latinLnBrk="0" hangingPunct="1">
      <a:defRPr sz="8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16296" algn="l" defTabSz="918941" rtl="0" eaLnBrk="1" latinLnBrk="0" hangingPunct="1">
      <a:defRPr sz="8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75766" algn="l" defTabSz="918941" rtl="0" eaLnBrk="1" latinLnBrk="0" hangingPunct="1">
      <a:defRPr sz="8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8">
          <p15:clr>
            <a:srgbClr val="A4A3A4"/>
          </p15:clr>
        </p15:guide>
        <p15:guide id="3" orient="horz" pos="13382">
          <p15:clr>
            <a:srgbClr val="A4A3A4"/>
          </p15:clr>
        </p15:guide>
        <p15:guide id="4" pos="97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6373"/>
    <a:srgbClr val="494999"/>
    <a:srgbClr val="525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60" autoAdjust="0"/>
    <p:restoredTop sz="99710" autoAdjust="0"/>
  </p:normalViewPr>
  <p:slideViewPr>
    <p:cSldViewPr>
      <p:cViewPr>
        <p:scale>
          <a:sx n="64" d="100"/>
          <a:sy n="64" d="100"/>
        </p:scale>
        <p:origin x="12" y="144"/>
      </p:cViewPr>
      <p:guideLst>
        <p:guide orient="horz" pos="13484"/>
        <p:guide pos="9538"/>
        <p:guide orient="horz" pos="13382"/>
        <p:guide pos="97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22320" y="13197793"/>
            <a:ext cx="26319560" cy="910667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44632" y="24074653"/>
            <a:ext cx="21674932" cy="108571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38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08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7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4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016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85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54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A43B-AC1F-4FAE-B0E8-CE6F1E323809}" type="datetimeFigureOut">
              <a:rPr lang="fr-FR"/>
              <a:pPr/>
              <a:t>26/01/2025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C8F6E-6C94-41A2-B27F-313E12342D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7D86F-71ED-43D0-B53E-810DB9804D1A}" type="datetimeFigureOut">
              <a:rPr lang="fr-FR"/>
              <a:pPr/>
              <a:t>26/01/2025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72D4-CE88-4537-8344-9DC20BBE21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9555392" y="10719519"/>
            <a:ext cx="24685339" cy="22837479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488626" y="10719519"/>
            <a:ext cx="73550697" cy="22837479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955B0-2B73-4F4F-9C95-26929F03C798}" type="datetimeFigureOut">
              <a:rPr lang="fr-FR"/>
              <a:pPr/>
              <a:t>26/01/2025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AABC-F2C9-4D86-BDF3-C8465B487D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62820-B412-49BA-984F-C32AD3D5EE3E}" type="datetimeFigureOut">
              <a:rPr lang="fr-FR"/>
              <a:pPr/>
              <a:t>26/01/2025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A259-6DD5-4B35-820D-ADE83A62E9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5962" y="27300367"/>
            <a:ext cx="26319560" cy="8437930"/>
          </a:xfrm>
        </p:spPr>
        <p:txBody>
          <a:bodyPr anchor="t"/>
          <a:lstStyle>
            <a:lvl1pPr algn="l">
              <a:defRPr sz="19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45962" y="18006821"/>
            <a:ext cx="26319560" cy="9293520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9347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3869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0805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7740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4675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301610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8544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35479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E3F0D0-D2D9-420F-B999-A7BC7585C1C8}" type="datetimeFigureOut">
              <a:rPr lang="fr-FR"/>
              <a:pPr/>
              <a:t>26/01/2025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E589E-93A2-4C87-9F4A-030F6DC931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88621" y="62448569"/>
            <a:ext cx="49118017" cy="176645773"/>
          </a:xfrm>
        </p:spPr>
        <p:txBody>
          <a:bodyPr/>
          <a:lstStyle>
            <a:lvl1pPr>
              <a:defRPr sz="13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122709" y="62448569"/>
            <a:ext cx="49118020" cy="176645773"/>
          </a:xfrm>
        </p:spPr>
        <p:txBody>
          <a:bodyPr/>
          <a:lstStyle>
            <a:lvl1pPr>
              <a:defRPr sz="13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74E5C6-1B89-47B5-9DF8-4A829F57C40E}" type="datetimeFigureOut">
              <a:rPr lang="fr-FR"/>
              <a:pPr/>
              <a:t>26/01/2025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4C34-CEAE-4C25-B809-0169FB31BB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212" y="1701359"/>
            <a:ext cx="27867769" cy="708077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48209" y="9509882"/>
            <a:ext cx="13681227" cy="3963268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9347" indent="0">
              <a:buNone/>
              <a:defRPr sz="9500" b="1"/>
            </a:lvl2pPr>
            <a:lvl3pPr marL="4338694" indent="0">
              <a:buNone/>
              <a:defRPr sz="8500" b="1"/>
            </a:lvl3pPr>
            <a:lvl4pPr marL="6508051" indent="0">
              <a:buNone/>
              <a:defRPr sz="7700" b="1"/>
            </a:lvl4pPr>
            <a:lvl5pPr marL="8677407" indent="0">
              <a:buNone/>
              <a:defRPr sz="7700" b="1"/>
            </a:lvl5pPr>
            <a:lvl6pPr marL="10846753" indent="0">
              <a:buNone/>
              <a:defRPr sz="7700" b="1"/>
            </a:lvl6pPr>
            <a:lvl7pPr marL="13016101" indent="0">
              <a:buNone/>
              <a:defRPr sz="7700" b="1"/>
            </a:lvl7pPr>
            <a:lvl8pPr marL="15185449" indent="0">
              <a:buNone/>
              <a:defRPr sz="7700" b="1"/>
            </a:lvl8pPr>
            <a:lvl9pPr marL="17354796" indent="0">
              <a:buNone/>
              <a:defRPr sz="77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48209" y="13473149"/>
            <a:ext cx="13681227" cy="2447786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729380" y="9509882"/>
            <a:ext cx="13686601" cy="3963268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9347" indent="0">
              <a:buNone/>
              <a:defRPr sz="9500" b="1"/>
            </a:lvl2pPr>
            <a:lvl3pPr marL="4338694" indent="0">
              <a:buNone/>
              <a:defRPr sz="8500" b="1"/>
            </a:lvl3pPr>
            <a:lvl4pPr marL="6508051" indent="0">
              <a:buNone/>
              <a:defRPr sz="7700" b="1"/>
            </a:lvl4pPr>
            <a:lvl5pPr marL="8677407" indent="0">
              <a:buNone/>
              <a:defRPr sz="7700" b="1"/>
            </a:lvl5pPr>
            <a:lvl6pPr marL="10846753" indent="0">
              <a:buNone/>
              <a:defRPr sz="7700" b="1"/>
            </a:lvl6pPr>
            <a:lvl7pPr marL="13016101" indent="0">
              <a:buNone/>
              <a:defRPr sz="7700" b="1"/>
            </a:lvl7pPr>
            <a:lvl8pPr marL="15185449" indent="0">
              <a:buNone/>
              <a:defRPr sz="7700" b="1"/>
            </a:lvl8pPr>
            <a:lvl9pPr marL="17354796" indent="0">
              <a:buNone/>
              <a:defRPr sz="77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729380" y="13473149"/>
            <a:ext cx="13686601" cy="2447786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0CFE5-B06D-4069-9B89-03F62012D986}" type="datetimeFigureOut">
              <a:rPr lang="fr-FR"/>
              <a:pPr/>
              <a:t>26/01/2025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9568-8382-488F-9102-6343DC4581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D79AB1-F3A2-42BE-9E92-FDF01D4EA38C}" type="datetimeFigureOut">
              <a:rPr lang="fr-FR"/>
              <a:pPr/>
              <a:t>26/01/2025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2C34-7133-4610-B4F1-8B3EA71DC8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F147D-749A-464D-A8B6-8B6EBC451D53}" type="datetimeFigureOut">
              <a:rPr lang="fr-FR"/>
              <a:pPr/>
              <a:t>26/01/2025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0F411-EA42-4C9B-BEE1-8C3E6F6524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230" y="1691522"/>
            <a:ext cx="10187004" cy="719879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06140" y="1691525"/>
            <a:ext cx="17309841" cy="36259494"/>
          </a:xfrm>
        </p:spPr>
        <p:txBody>
          <a:bodyPr/>
          <a:lstStyle>
            <a:lvl1pPr>
              <a:defRPr sz="15200"/>
            </a:lvl1pPr>
            <a:lvl2pPr>
              <a:defRPr sz="133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48230" y="8890344"/>
            <a:ext cx="10187004" cy="29060701"/>
          </a:xfrm>
        </p:spPr>
        <p:txBody>
          <a:bodyPr/>
          <a:lstStyle>
            <a:lvl1pPr marL="0" indent="0">
              <a:buNone/>
              <a:defRPr sz="6600"/>
            </a:lvl1pPr>
            <a:lvl2pPr marL="2169347" indent="0">
              <a:buNone/>
              <a:defRPr sz="5700"/>
            </a:lvl2pPr>
            <a:lvl3pPr marL="4338694" indent="0">
              <a:buNone/>
              <a:defRPr sz="4800"/>
            </a:lvl3pPr>
            <a:lvl4pPr marL="6508051" indent="0">
              <a:buNone/>
              <a:defRPr sz="4300"/>
            </a:lvl4pPr>
            <a:lvl5pPr marL="8677407" indent="0">
              <a:buNone/>
              <a:defRPr sz="4300"/>
            </a:lvl5pPr>
            <a:lvl6pPr marL="10846753" indent="0">
              <a:buNone/>
              <a:defRPr sz="4300"/>
            </a:lvl6pPr>
            <a:lvl7pPr marL="13016101" indent="0">
              <a:buNone/>
              <a:defRPr sz="4300"/>
            </a:lvl7pPr>
            <a:lvl8pPr marL="15185449" indent="0">
              <a:buNone/>
              <a:defRPr sz="4300"/>
            </a:lvl8pPr>
            <a:lvl9pPr marL="17354796" indent="0">
              <a:buNone/>
              <a:defRPr sz="43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3B852B-7D89-43F9-9668-99757566FE37}" type="datetimeFigureOut">
              <a:rPr lang="fr-FR"/>
              <a:pPr/>
              <a:t>26/01/2025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D33B-C5FD-4DB8-BF77-FDE71392F9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69198" y="29739276"/>
            <a:ext cx="18578513" cy="351088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069198" y="3796086"/>
            <a:ext cx="18578513" cy="25490805"/>
          </a:xfrm>
        </p:spPr>
        <p:txBody>
          <a:bodyPr rtlCol="0">
            <a:normAutofit/>
          </a:bodyPr>
          <a:lstStyle>
            <a:lvl1pPr marL="0" indent="0">
              <a:buNone/>
              <a:defRPr sz="15200"/>
            </a:lvl1pPr>
            <a:lvl2pPr marL="2169347" indent="0">
              <a:buNone/>
              <a:defRPr sz="13300"/>
            </a:lvl2pPr>
            <a:lvl3pPr marL="4338694" indent="0">
              <a:buNone/>
              <a:defRPr sz="11300"/>
            </a:lvl3pPr>
            <a:lvl4pPr marL="6508051" indent="0">
              <a:buNone/>
              <a:defRPr sz="9500"/>
            </a:lvl4pPr>
            <a:lvl5pPr marL="8677407" indent="0">
              <a:buNone/>
              <a:defRPr sz="9500"/>
            </a:lvl5pPr>
            <a:lvl6pPr marL="10846753" indent="0">
              <a:buNone/>
              <a:defRPr sz="9500"/>
            </a:lvl6pPr>
            <a:lvl7pPr marL="13016101" indent="0">
              <a:buNone/>
              <a:defRPr sz="9500"/>
            </a:lvl7pPr>
            <a:lvl8pPr marL="15185449" indent="0">
              <a:buNone/>
              <a:defRPr sz="9500"/>
            </a:lvl8pPr>
            <a:lvl9pPr marL="17354796" indent="0">
              <a:buNone/>
              <a:defRPr sz="95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69198" y="33250167"/>
            <a:ext cx="18578513" cy="4986045"/>
          </a:xfrm>
        </p:spPr>
        <p:txBody>
          <a:bodyPr/>
          <a:lstStyle>
            <a:lvl1pPr marL="0" indent="0">
              <a:buNone/>
              <a:defRPr sz="6600"/>
            </a:lvl1pPr>
            <a:lvl2pPr marL="2169347" indent="0">
              <a:buNone/>
              <a:defRPr sz="5700"/>
            </a:lvl2pPr>
            <a:lvl3pPr marL="4338694" indent="0">
              <a:buNone/>
              <a:defRPr sz="4800"/>
            </a:lvl3pPr>
            <a:lvl4pPr marL="6508051" indent="0">
              <a:buNone/>
              <a:defRPr sz="4300"/>
            </a:lvl4pPr>
            <a:lvl5pPr marL="8677407" indent="0">
              <a:buNone/>
              <a:defRPr sz="4300"/>
            </a:lvl5pPr>
            <a:lvl6pPr marL="10846753" indent="0">
              <a:buNone/>
              <a:defRPr sz="4300"/>
            </a:lvl6pPr>
            <a:lvl7pPr marL="13016101" indent="0">
              <a:buNone/>
              <a:defRPr sz="4300"/>
            </a:lvl7pPr>
            <a:lvl8pPr marL="15185449" indent="0">
              <a:buNone/>
              <a:defRPr sz="4300"/>
            </a:lvl8pPr>
            <a:lvl9pPr marL="17354796" indent="0">
              <a:buNone/>
              <a:defRPr sz="43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10EF9-7A03-4B75-A8D3-B6465435E5FA}" type="datetimeFigureOut">
              <a:rPr lang="fr-FR"/>
              <a:pPr/>
              <a:t>26/01/2025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6CA58-5D95-4DE6-BD80-37623ED02C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549047" y="1701434"/>
            <a:ext cx="27866099" cy="707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3877" tIns="216929" rIns="433877" bIns="2169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549047" y="9912239"/>
            <a:ext cx="27866099" cy="2803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3877" tIns="216929" rIns="433877" bIns="216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49047" y="39376458"/>
            <a:ext cx="7223307" cy="2261763"/>
          </a:xfrm>
          <a:prstGeom prst="rect">
            <a:avLst/>
          </a:prstGeom>
        </p:spPr>
        <p:txBody>
          <a:bodyPr vert="horz" wrap="square" lIns="433877" tIns="216929" rIns="433877" bIns="21692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C70CDD1-22C9-4A20-87B5-F0CBE5CE1042}" type="datetimeFigureOut">
              <a:rPr lang="fr-FR"/>
              <a:pPr/>
              <a:t>26/01/2025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579318" y="39376458"/>
            <a:ext cx="9805554" cy="2261763"/>
          </a:xfrm>
          <a:prstGeom prst="rect">
            <a:avLst/>
          </a:prstGeom>
        </p:spPr>
        <p:txBody>
          <a:bodyPr vert="horz" wrap="square" lIns="433877" tIns="216929" rIns="433877" bIns="216929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2191839" y="39376458"/>
            <a:ext cx="7223307" cy="2261763"/>
          </a:xfrm>
          <a:prstGeom prst="rect">
            <a:avLst/>
          </a:prstGeom>
        </p:spPr>
        <p:txBody>
          <a:bodyPr vert="horz" wrap="square" lIns="433877" tIns="216929" rIns="433877" bIns="21692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7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A37E307-F4AB-4802-B333-BDA58C3D53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337852" rtl="0" eaLnBrk="0" fontAlgn="base" hangingPunct="0">
        <a:spcBef>
          <a:spcPct val="0"/>
        </a:spcBef>
        <a:spcAft>
          <a:spcPct val="0"/>
        </a:spcAft>
        <a:defRPr sz="21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7852" rtl="0" eaLnBrk="0" fontAlgn="base" hangingPunct="0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2pPr>
      <a:lvl3pPr algn="ctr" defTabSz="4337852" rtl="0" eaLnBrk="0" fontAlgn="base" hangingPunct="0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3pPr>
      <a:lvl4pPr algn="ctr" defTabSz="4337852" rtl="0" eaLnBrk="0" fontAlgn="base" hangingPunct="0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4pPr>
      <a:lvl5pPr algn="ctr" defTabSz="4337852" rtl="0" eaLnBrk="0" fontAlgn="base" hangingPunct="0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5pPr>
      <a:lvl6pPr marL="459471" algn="ctr" defTabSz="4337852" rtl="0" fontAlgn="base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6pPr>
      <a:lvl7pPr marL="918941" algn="ctr" defTabSz="4337852" rtl="0" fontAlgn="base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7pPr>
      <a:lvl8pPr marL="1378412" algn="ctr" defTabSz="4337852" rtl="0" fontAlgn="base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8pPr>
      <a:lvl9pPr marL="1837884" algn="ctr" defTabSz="4337852" rtl="0" fontAlgn="base">
        <a:spcBef>
          <a:spcPct val="0"/>
        </a:spcBef>
        <a:spcAft>
          <a:spcPct val="0"/>
        </a:spcAft>
        <a:defRPr sz="21000">
          <a:solidFill>
            <a:schemeClr val="tx1"/>
          </a:solidFill>
          <a:latin typeface="Calibri" pitchFamily="34" charset="0"/>
        </a:defRPr>
      </a:lvl9pPr>
    </p:titleStyle>
    <p:bodyStyle>
      <a:lvl1pPr marL="1625698" indent="-1625698" algn="l" defTabSz="433785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200" kern="1200">
          <a:solidFill>
            <a:schemeClr val="tx1"/>
          </a:solidFill>
          <a:latin typeface="+mn-lt"/>
          <a:ea typeface="+mn-ea"/>
          <a:cs typeface="+mn-cs"/>
        </a:defRPr>
      </a:lvl1pPr>
      <a:lvl2pPr marL="3524205" indent="-1354482" algn="l" defTabSz="433785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300" kern="1200">
          <a:solidFill>
            <a:schemeClr val="tx1"/>
          </a:solidFill>
          <a:latin typeface="+mn-lt"/>
          <a:ea typeface="+mn-ea"/>
          <a:cs typeface="+mn-cs"/>
        </a:defRPr>
      </a:lvl2pPr>
      <a:lvl3pPr marL="5422713" indent="-1083267" algn="l" defTabSz="433785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92435" indent="-1083267" algn="l" defTabSz="433785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60563" indent="-1083267" algn="l" defTabSz="433785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931417" indent="-1084678" algn="l" defTabSz="4338694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0774" indent="-1084678" algn="l" defTabSz="4338694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70126" indent="-1084678" algn="l" defTabSz="4338694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439479" indent="-1084678" algn="l" defTabSz="4338694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386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9347" algn="l" defTabSz="43386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38694" algn="l" defTabSz="43386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508051" algn="l" defTabSz="43386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77407" algn="l" defTabSz="43386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46753" algn="l" defTabSz="43386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3016101" algn="l" defTabSz="43386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85449" algn="l" defTabSz="43386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354796" algn="l" defTabSz="4338694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2611986" y="4619095"/>
            <a:ext cx="26082197" cy="1269092"/>
          </a:xfrm>
          <a:prstGeom prst="rect">
            <a:avLst/>
          </a:prstGeom>
        </p:spPr>
        <p:txBody>
          <a:bodyPr wrap="square" lIns="433877" tIns="216929" rIns="433877" bIns="216929" anchor="ctr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Title (Times New Roman - font size 54 - bold)</a:t>
            </a:r>
          </a:p>
        </p:txBody>
      </p:sp>
      <p:sp>
        <p:nvSpPr>
          <p:cNvPr id="2077" name="Text Placeholder 20"/>
          <p:cNvSpPr txBox="1">
            <a:spLocks/>
          </p:cNvSpPr>
          <p:nvPr/>
        </p:nvSpPr>
        <p:spPr bwMode="auto">
          <a:xfrm>
            <a:off x="364411" y="6747528"/>
            <a:ext cx="30078152" cy="58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94" tIns="45947" rIns="91894" bIns="45947">
            <a:spAutoFit/>
          </a:bodyPr>
          <a:lstStyle/>
          <a:p>
            <a:pPr algn="ctr" defTabSz="4337852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Organization (Times New Roman - font size 32)</a:t>
            </a:r>
          </a:p>
        </p:txBody>
      </p:sp>
      <p:sp>
        <p:nvSpPr>
          <p:cNvPr id="2078" name="Text Placeholder 21"/>
          <p:cNvSpPr txBox="1">
            <a:spLocks/>
          </p:cNvSpPr>
          <p:nvPr/>
        </p:nvSpPr>
        <p:spPr bwMode="auto">
          <a:xfrm>
            <a:off x="2956980" y="5734107"/>
            <a:ext cx="24705829" cy="77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94" tIns="45947" rIns="91894" bIns="45947"/>
          <a:lstStyle/>
          <a:p>
            <a:pPr algn="ctr"/>
            <a:r>
              <a:rPr lang="fr-FR" sz="4500" dirty="0">
                <a:latin typeface="Times New Roman" pitchFamily="18" charset="0"/>
                <a:cs typeface="Times New Roman" pitchFamily="18" charset="0"/>
              </a:rPr>
              <a:t>Auteurs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(Times New Roman - font size 44)</a:t>
            </a:r>
            <a:endParaRPr lang="fr-FR" sz="4500" dirty="0">
              <a:latin typeface="Times New Roman" pitchFamily="18" charset="0"/>
              <a:cs typeface="Times New Roman" pitchFamily="18" charset="0"/>
            </a:endParaRPr>
          </a:p>
          <a:p>
            <a:pPr marL="1625698" indent="-1625698" algn="ctr" defTabSz="4337852" eaLnBrk="1" hangingPunct="1">
              <a:spcBef>
                <a:spcPct val="20000"/>
              </a:spcBef>
            </a:pP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0" y="4752505"/>
            <a:ext cx="30964188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2" name="Text Placeholder 2"/>
          <p:cNvSpPr txBox="1">
            <a:spLocks/>
          </p:cNvSpPr>
          <p:nvPr/>
        </p:nvSpPr>
        <p:spPr bwMode="auto">
          <a:xfrm>
            <a:off x="344401" y="9721058"/>
            <a:ext cx="14965494" cy="439248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lIns="433877" tIns="216929" rIns="433877" bIns="216929" anchor="ctr"/>
          <a:lstStyle/>
          <a:p>
            <a:pPr algn="just"/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344401" y="8805523"/>
            <a:ext cx="14965494" cy="7715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lIns="433877" tIns="216929" rIns="433877" bIns="216929" anchor="ctr"/>
          <a:lstStyle/>
          <a:p>
            <a:pPr algn="ctr" defTabSz="43419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Abstract</a:t>
            </a: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344401" y="14329569"/>
            <a:ext cx="14965494" cy="7715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433877" tIns="216929" rIns="433877" bIns="216929" anchor="ctr"/>
          <a:lstStyle/>
          <a:p>
            <a:pPr algn="ctr" defTabSz="43419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344401" y="19677025"/>
            <a:ext cx="14965494" cy="7732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433877" tIns="216929" rIns="433877" bIns="216929" anchor="ctr"/>
          <a:lstStyle/>
          <a:p>
            <a:pPr algn="ctr" defTabSz="43419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Experimental Methods </a:t>
            </a:r>
          </a:p>
        </p:txBody>
      </p:sp>
      <p:sp>
        <p:nvSpPr>
          <p:cNvPr id="51" name="Text Placeholder 3"/>
          <p:cNvSpPr txBox="1">
            <a:spLocks/>
          </p:cNvSpPr>
          <p:nvPr/>
        </p:nvSpPr>
        <p:spPr>
          <a:xfrm>
            <a:off x="344401" y="20613129"/>
            <a:ext cx="14965494" cy="7732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433877" tIns="216929" rIns="433877" bIns="216929" anchor="ctr"/>
          <a:lstStyle/>
          <a:p>
            <a:pPr lvl="0" algn="ctr"/>
            <a:r>
              <a:rPr lang="en-US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 Presentation</a:t>
            </a:r>
            <a:endParaRPr lang="fr-FR" sz="4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Placeholder 3"/>
          <p:cNvSpPr txBox="1">
            <a:spLocks/>
          </p:cNvSpPr>
          <p:nvPr/>
        </p:nvSpPr>
        <p:spPr>
          <a:xfrm>
            <a:off x="344401" y="28679730"/>
            <a:ext cx="14965494" cy="7715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433877" tIns="216929" rIns="433877" bIns="216929" anchor="ctr"/>
          <a:lstStyle/>
          <a:p>
            <a:pPr algn="ctr" defTabSz="43419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Experimental Procedure</a:t>
            </a:r>
            <a:endParaRPr lang="en-US" sz="4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344401" y="29667272"/>
            <a:ext cx="14965494" cy="12006333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txBody>
          <a:bodyPr lIns="433877" tIns="216929" rIns="433877" bIns="216929" anchor="ctr"/>
          <a:lstStyle/>
          <a:p>
            <a:pPr algn="just" defTabSz="43419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43419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43419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6" name="Text Placeholder 2"/>
          <p:cNvSpPr txBox="1">
            <a:spLocks/>
          </p:cNvSpPr>
          <p:nvPr/>
        </p:nvSpPr>
        <p:spPr bwMode="auto">
          <a:xfrm>
            <a:off x="15835040" y="10620680"/>
            <a:ext cx="14967010" cy="1481478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lIns="433877" tIns="216929" rIns="433877" bIns="216929" anchor="ctr"/>
          <a:lstStyle/>
          <a:p>
            <a:pPr algn="just" eaLnBrk="1" hangingPunct="1"/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1" name="Text Placeholder 2"/>
          <p:cNvSpPr txBox="1">
            <a:spLocks/>
          </p:cNvSpPr>
          <p:nvPr/>
        </p:nvSpPr>
        <p:spPr bwMode="auto">
          <a:xfrm>
            <a:off x="344401" y="15265673"/>
            <a:ext cx="14965494" cy="424847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lIns="433877" tIns="216929" rIns="433877" bIns="216929" anchor="ctr"/>
          <a:lstStyle/>
          <a:p>
            <a:pPr algn="just" eaLnBrk="1" hangingPunct="1"/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 Placeholder 3"/>
          <p:cNvSpPr txBox="1">
            <a:spLocks/>
          </p:cNvSpPr>
          <p:nvPr/>
        </p:nvSpPr>
        <p:spPr>
          <a:xfrm>
            <a:off x="15654294" y="9669618"/>
            <a:ext cx="14967010" cy="7715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433877" tIns="216929" rIns="433877" bIns="216929" anchor="ctr"/>
          <a:lstStyle/>
          <a:p>
            <a:pPr algn="ctr" defTabSz="43419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Presentation  </a:t>
            </a:r>
          </a:p>
        </p:txBody>
      </p:sp>
      <p:sp>
        <p:nvSpPr>
          <p:cNvPr id="50" name="Text Placeholder 3"/>
          <p:cNvSpPr txBox="1">
            <a:spLocks/>
          </p:cNvSpPr>
          <p:nvPr/>
        </p:nvSpPr>
        <p:spPr bwMode="auto">
          <a:xfrm>
            <a:off x="15643379" y="36927274"/>
            <a:ext cx="14991286" cy="7732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FF"/>
            </a:solidFill>
          </a:ln>
        </p:spPr>
        <p:txBody>
          <a:bodyPr lIns="433877" tIns="216929" rIns="433877" bIns="216929" anchor="ctr"/>
          <a:lstStyle/>
          <a:p>
            <a:pPr algn="ctr" defTabSz="43419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2199" name="Text Placeholder 2"/>
          <p:cNvSpPr txBox="1">
            <a:spLocks/>
          </p:cNvSpPr>
          <p:nvPr/>
        </p:nvSpPr>
        <p:spPr bwMode="auto">
          <a:xfrm>
            <a:off x="15653085" y="37804177"/>
            <a:ext cx="14967201" cy="37254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lIns="433877" tIns="216929" rIns="433877" bIns="216929" anchor="ctr"/>
          <a:lstStyle/>
          <a:p>
            <a:pPr algn="just" eaLnBrk="1" hangingPunct="1"/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5" name="Text Placeholder 2"/>
          <p:cNvSpPr txBox="1">
            <a:spLocks/>
          </p:cNvSpPr>
          <p:nvPr/>
        </p:nvSpPr>
        <p:spPr bwMode="auto">
          <a:xfrm>
            <a:off x="344401" y="21572858"/>
            <a:ext cx="14965494" cy="679827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lIns="433833" tIns="216907" rIns="433833" bIns="216907" anchor="ctr"/>
          <a:lstStyle/>
          <a:p>
            <a:pPr algn="just" eaLnBrk="1" hangingPunct="1"/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15654294" y="8805523"/>
            <a:ext cx="14967010" cy="7715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433877" tIns="216929" rIns="433877" bIns="216929" anchor="ctr"/>
          <a:lstStyle/>
          <a:p>
            <a:pPr algn="ctr" defTabSz="4340174"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 discussions </a:t>
            </a:r>
            <a:endParaRPr lang="fr-FR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20"/>
          <p:cNvSpPr>
            <a:spLocks noChangeArrowheads="1"/>
          </p:cNvSpPr>
          <p:nvPr/>
        </p:nvSpPr>
        <p:spPr bwMode="auto">
          <a:xfrm>
            <a:off x="1" y="-694897"/>
            <a:ext cx="188924" cy="13897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894" tIns="45947" rIns="91894" bIns="45947" anchor="ctr">
            <a:spAutoFit/>
          </a:bodyPr>
          <a:lstStyle/>
          <a:p>
            <a:pPr defTabSz="4340174">
              <a:defRPr/>
            </a:pPr>
            <a:endParaRPr lang="fr-FR" sz="8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4" name="ZoneTexte 27"/>
          <p:cNvSpPr txBox="1">
            <a:spLocks noChangeArrowheads="1"/>
          </p:cNvSpPr>
          <p:nvPr/>
        </p:nvSpPr>
        <p:spPr bwMode="auto">
          <a:xfrm>
            <a:off x="22433070" y="21783085"/>
            <a:ext cx="7966728" cy="45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94" tIns="45947" rIns="91894" bIns="45947">
            <a:spAutoFit/>
          </a:bodyPr>
          <a:lstStyle/>
          <a:p>
            <a:endParaRPr lang="fr-FR" sz="2400" dirty="0"/>
          </a:p>
        </p:txBody>
      </p:sp>
      <p:sp>
        <p:nvSpPr>
          <p:cNvPr id="2131" name="Rectangle 83"/>
          <p:cNvSpPr>
            <a:spLocks noChangeArrowheads="1"/>
          </p:cNvSpPr>
          <p:nvPr/>
        </p:nvSpPr>
        <p:spPr bwMode="auto">
          <a:xfrm>
            <a:off x="1" y="-687259"/>
            <a:ext cx="188924" cy="137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894" tIns="45947" rIns="91894" bIns="45947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85"/>
          <p:cNvSpPr>
            <a:spLocks noChangeArrowheads="1"/>
          </p:cNvSpPr>
          <p:nvPr/>
        </p:nvSpPr>
        <p:spPr bwMode="auto">
          <a:xfrm>
            <a:off x="1" y="-687259"/>
            <a:ext cx="188924" cy="137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894" tIns="45947" rIns="91894" bIns="45947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8" name="Text Placeholder 3"/>
          <p:cNvSpPr txBox="1">
            <a:spLocks/>
          </p:cNvSpPr>
          <p:nvPr/>
        </p:nvSpPr>
        <p:spPr>
          <a:xfrm>
            <a:off x="15653086" y="25869713"/>
            <a:ext cx="14967010" cy="7732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433877" tIns="216929" rIns="433877" bIns="216929" anchor="ctr"/>
          <a:lstStyle/>
          <a:p>
            <a:pPr algn="ctr" defTabSz="43419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Discussions of Results</a:t>
            </a:r>
          </a:p>
        </p:txBody>
      </p:sp>
      <p:sp>
        <p:nvSpPr>
          <p:cNvPr id="159" name="Text Placeholder 2"/>
          <p:cNvSpPr txBox="1">
            <a:spLocks/>
          </p:cNvSpPr>
          <p:nvPr/>
        </p:nvSpPr>
        <p:spPr bwMode="auto">
          <a:xfrm>
            <a:off x="15653086" y="26918162"/>
            <a:ext cx="14967010" cy="973388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lIns="433877" tIns="216929" rIns="433877" bIns="216929" anchor="ctr"/>
          <a:lstStyle/>
          <a:p>
            <a:pPr algn="just" eaLnBrk="1" hangingPunct="1"/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847746" y="11233225"/>
            <a:ext cx="8826035" cy="723725"/>
          </a:xfrm>
          <a:prstGeom prst="rect">
            <a:avLst/>
          </a:prstGeom>
          <a:noFill/>
        </p:spPr>
        <p:txBody>
          <a:bodyPr wrap="square" lIns="91885" tIns="45943" rIns="91885" bIns="45943" rtlCol="0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Text: Times New Roman - font size 24</a:t>
            </a:r>
            <a:endParaRPr lang="fr-FR" sz="4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553204" y="16633825"/>
            <a:ext cx="8760537" cy="723725"/>
          </a:xfrm>
          <a:prstGeom prst="rect">
            <a:avLst/>
          </a:prstGeom>
          <a:noFill/>
        </p:spPr>
        <p:txBody>
          <a:bodyPr wrap="square" lIns="91885" tIns="45943" rIns="91885" bIns="45943" rtlCol="0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Text: Times New Roman - font size 24</a:t>
            </a:r>
            <a:endParaRPr lang="fr-FR" sz="4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700476" y="24263028"/>
            <a:ext cx="8247132" cy="723725"/>
          </a:xfrm>
          <a:prstGeom prst="rect">
            <a:avLst/>
          </a:prstGeom>
          <a:noFill/>
        </p:spPr>
        <p:txBody>
          <a:bodyPr wrap="square" lIns="91885" tIns="45943" rIns="91885" bIns="45943" rtlCol="0">
            <a:spAutoFit/>
          </a:bodyPr>
          <a:lstStyle/>
          <a:p>
            <a:r>
              <a:rPr lang="fr-FR" sz="4100" dirty="0">
                <a:latin typeface="Times New Roman" pitchFamily="18" charset="0"/>
                <a:cs typeface="Times New Roman" pitchFamily="18" charset="0"/>
              </a:rPr>
              <a:t>Texte : Times New Roman – police 24 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9090213" y="16525762"/>
            <a:ext cx="8670453" cy="723725"/>
          </a:xfrm>
          <a:prstGeom prst="rect">
            <a:avLst/>
          </a:prstGeom>
          <a:noFill/>
        </p:spPr>
        <p:txBody>
          <a:bodyPr wrap="square" lIns="91885" tIns="45943" rIns="91885" bIns="45943" rtlCol="0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Text: Times New Roman - font size 24</a:t>
            </a:r>
            <a:endParaRPr lang="fr-FR" sz="4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553205" y="34820355"/>
            <a:ext cx="8760536" cy="723725"/>
          </a:xfrm>
          <a:prstGeom prst="rect">
            <a:avLst/>
          </a:prstGeom>
          <a:noFill/>
        </p:spPr>
        <p:txBody>
          <a:bodyPr wrap="square" lIns="91885" tIns="45943" rIns="91885" bIns="45943" rtlCol="0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Text: Times New Roman - font size 24</a:t>
            </a:r>
            <a:endParaRPr lang="fr-FR" sz="4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8869308" y="31535836"/>
            <a:ext cx="8891357" cy="723725"/>
          </a:xfrm>
          <a:prstGeom prst="rect">
            <a:avLst/>
          </a:prstGeom>
          <a:noFill/>
        </p:spPr>
        <p:txBody>
          <a:bodyPr wrap="square" lIns="91885" tIns="45943" rIns="91885" bIns="45943" rtlCol="0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Text: Times New Roman - font size 24</a:t>
            </a:r>
            <a:endParaRPr lang="fr-FR" sz="4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8648403" y="39240692"/>
            <a:ext cx="9112262" cy="723725"/>
          </a:xfrm>
          <a:prstGeom prst="rect">
            <a:avLst/>
          </a:prstGeom>
          <a:noFill/>
        </p:spPr>
        <p:txBody>
          <a:bodyPr wrap="square" lIns="91885" tIns="45943" rIns="91885" bIns="45943" rtlCol="0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Text: Times New Roman - font size 24</a:t>
            </a:r>
            <a:endParaRPr lang="fr-FR" sz="4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3335" y="7617226"/>
            <a:ext cx="560922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5400" dirty="0"/>
              <a:t>Manuscript ID-</a:t>
            </a:r>
            <a:r>
              <a:rPr lang="en-US" sz="5400" dirty="0">
                <a:solidFill>
                  <a:srgbClr val="FF0000"/>
                </a:solidFill>
              </a:rPr>
              <a:t>XX</a:t>
            </a:r>
            <a:endParaRPr lang="fr-FR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AD254-CDFB-43B7-996E-9D44CFDB2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9641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BCF56E-3B84-445C-8D20-283B596C1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09641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54B592E-7AA2-4ED1-AC47-505D940C3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309641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9438AD9-EC5D-4FF2-B586-D9ED7BE97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309641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E85153D-998A-4733-9DFC-AA58E888D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5527" r="13793" b="65315"/>
          <a:stretch/>
        </p:blipFill>
        <p:spPr>
          <a:xfrm>
            <a:off x="-71634" y="-72031"/>
            <a:ext cx="30871288" cy="47403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9889914-C124-41BF-AB48-43979E970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11" y="478147"/>
            <a:ext cx="3741713" cy="28003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EF0B966-6DEF-43EB-A4AD-053310F9D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3377" y="351200"/>
            <a:ext cx="2591116" cy="2995978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89CA256C-342F-4ADB-AA09-1B8E83140CA5}"/>
              </a:ext>
            </a:extLst>
          </p:cNvPr>
          <p:cNvSpPr txBox="1"/>
          <p:nvPr/>
        </p:nvSpPr>
        <p:spPr>
          <a:xfrm>
            <a:off x="4281610" y="2124791"/>
            <a:ext cx="234517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0" dirty="0">
                <a:solidFill>
                  <a:schemeClr val="accent3">
                    <a:lumMod val="50000"/>
                  </a:schemeClr>
                </a:solidFill>
                <a:effectLst/>
              </a:rPr>
              <a:t>1</a:t>
            </a:r>
            <a:r>
              <a:rPr lang="en-US" sz="6000" b="1" i="0" baseline="30000" dirty="0">
                <a:solidFill>
                  <a:schemeClr val="accent3">
                    <a:lumMod val="50000"/>
                  </a:schemeClr>
                </a:solidFill>
                <a:effectLst/>
              </a:rPr>
              <a:t>st</a:t>
            </a:r>
            <a:r>
              <a:rPr lang="en-US" sz="6000" b="1" i="0" dirty="0">
                <a:solidFill>
                  <a:schemeClr val="accent3">
                    <a:lumMod val="50000"/>
                  </a:schemeClr>
                </a:solidFill>
                <a:effectLst/>
              </a:rPr>
              <a:t> Day of Organic Chemistry and its Medicinal and Industrial Applications</a:t>
            </a:r>
            <a:endParaRPr lang="fr-FR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E2BAFAB-2217-4FC2-A468-1C50D2656C4A}"/>
              </a:ext>
            </a:extLst>
          </p:cNvPr>
          <p:cNvSpPr txBox="1"/>
          <p:nvPr/>
        </p:nvSpPr>
        <p:spPr>
          <a:xfrm>
            <a:off x="7962080" y="-23"/>
            <a:ext cx="15512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400" b="1" i="1" cap="all" dirty="0">
                <a:effectLst/>
                <a:latin typeface="YAFdJljEuFc 0"/>
              </a:rPr>
              <a:t>Setif-1 </a:t>
            </a:r>
            <a:r>
              <a:rPr lang="fr-FR" sz="5400" b="1" i="1" cap="all" dirty="0" err="1">
                <a:effectLst/>
                <a:latin typeface="YAFdJljEuFc 0"/>
              </a:rPr>
              <a:t>University</a:t>
            </a:r>
            <a:r>
              <a:rPr lang="fr-FR" sz="5400" b="1" i="1" cap="all" dirty="0">
                <a:effectLst/>
                <a:latin typeface="YAFdJljEuFc 0"/>
              </a:rPr>
              <a:t> FARHAT Abbas</a:t>
            </a:r>
            <a:endParaRPr lang="fr-FR" sz="5400" cap="all" dirty="0">
              <a:effectLst/>
              <a:latin typeface="YAFdJljEuFc 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EE603AE-4D1B-4F4B-90CC-783E17B87654}"/>
              </a:ext>
            </a:extLst>
          </p:cNvPr>
          <p:cNvSpPr txBox="1"/>
          <p:nvPr/>
        </p:nvSpPr>
        <p:spPr>
          <a:xfrm>
            <a:off x="7612911" y="792065"/>
            <a:ext cx="15842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effectLst/>
              </a:rPr>
              <a:t>Faculty of sciences </a:t>
            </a:r>
          </a:p>
          <a:p>
            <a:pPr algn="ctr"/>
            <a:r>
              <a:rPr lang="en-US" sz="4800" b="1" i="1" dirty="0"/>
              <a:t>Department</a:t>
            </a:r>
            <a:r>
              <a:rPr lang="en-US" sz="4800" b="1" i="1" dirty="0">
                <a:effectLst/>
              </a:rPr>
              <a:t> of chemistry</a:t>
            </a:r>
            <a:endParaRPr lang="fr-FR" sz="4800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AB4221F0-042C-484A-8943-BFF1FAB91226}"/>
              </a:ext>
            </a:extLst>
          </p:cNvPr>
          <p:cNvSpPr txBox="1"/>
          <p:nvPr/>
        </p:nvSpPr>
        <p:spPr>
          <a:xfrm>
            <a:off x="12436971" y="3960417"/>
            <a:ext cx="65735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i="1" dirty="0">
                <a:solidFill>
                  <a:schemeClr val="accent3">
                    <a:lumMod val="50000"/>
                  </a:schemeClr>
                </a:solidFill>
                <a:effectLst/>
              </a:rPr>
              <a:t>DOCMIA’25 29 April 2025</a:t>
            </a:r>
            <a:endParaRPr lang="fr-FR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A91A0BC-13FD-4375-B8FC-C3EAEA571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309641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83AC2F-C85E-4D88-B889-324D0658F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309641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E54B527-D3E2-418F-B732-B45DA9CD0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169" y="3192530"/>
            <a:ext cx="1412605" cy="14143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9039</TotalTime>
  <Words>138</Words>
  <Application>Microsoft Office PowerPoint</Application>
  <PresentationFormat>Personnalisé</PresentationFormat>
  <Paragraphs>26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YAFdJljEuFc 0</vt:lpstr>
      <vt:lpstr>Thème Office</vt:lpstr>
      <vt:lpstr>Présentation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NOUICER</dc:creator>
  <cp:lastModifiedBy>PCsystem</cp:lastModifiedBy>
  <cp:revision>328</cp:revision>
  <cp:lastPrinted>2017-11-16T11:42:00Z</cp:lastPrinted>
  <dcterms:created xsi:type="dcterms:W3CDTF">2012-02-21T08:07:42Z</dcterms:created>
  <dcterms:modified xsi:type="dcterms:W3CDTF">2025-01-26T12:11:12Z</dcterms:modified>
</cp:coreProperties>
</file>